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3" r:id="rId4"/>
    <p:sldId id="265" r:id="rId5"/>
    <p:sldId id="257" r:id="rId6"/>
    <p:sldId id="258" r:id="rId7"/>
    <p:sldId id="266" r:id="rId8"/>
    <p:sldId id="259" r:id="rId9"/>
    <p:sldId id="269" r:id="rId10"/>
    <p:sldId id="260" r:id="rId11"/>
    <p:sldId id="268" r:id="rId12"/>
    <p:sldId id="261" r:id="rId13"/>
    <p:sldId id="267" r:id="rId14"/>
    <p:sldId id="271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5316-602E-8048-98DC-9B5BD8B2B4D5}" type="datetime1">
              <a:rPr lang="de-DE" smtClean="0"/>
              <a:t>02.03.14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3C6E7-CEF8-B143-A1B0-6324673771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4810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1709A-2224-6346-AEC3-770778D08729}" type="datetime1">
              <a:rPr lang="de-DE" smtClean="0"/>
              <a:t>02.03.14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4DB5D-96B9-BF4A-AE7A-6994BD02A0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8141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47C3-AB7A-5443-B51A-A067E40CC9E6}" type="datetime1">
              <a:rPr lang="de-DE" smtClean="0"/>
              <a:t>02.03.14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DD72-E8D8-F140-BF96-93D80451F182}" type="datetime1">
              <a:rPr lang="de-DE" smtClean="0"/>
              <a:t>02.03.14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59A2-F4B0-2642-8FDC-E8EF615A0B78}" type="datetime1">
              <a:rPr lang="de-DE" smtClean="0"/>
              <a:t>02.03.14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0D35-CBAE-5F4E-86B9-77AD8E1DB641}" type="datetime1">
              <a:rPr lang="de-DE" smtClean="0"/>
              <a:t>02.03.14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8178-CE40-6F45-A111-6776D4A5D830}" type="datetime1">
              <a:rPr lang="de-DE" smtClean="0"/>
              <a:t>02.03.14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7F3B-D9F4-0146-8AFC-13A43FC86200}" type="datetime1">
              <a:rPr lang="de-DE" smtClean="0"/>
              <a:t>02.03.14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6347-2FF5-BB4D-836F-7EC713B47865}" type="datetime1">
              <a:rPr lang="de-DE" smtClean="0"/>
              <a:t>02.03.14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D683-8541-AF4E-BCBD-F154CEF9CC45}" type="datetime1">
              <a:rPr lang="de-DE" smtClean="0"/>
              <a:t>02.03.14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B29F-2975-4E4D-BBDD-630BCD252426}" type="datetime1">
              <a:rPr lang="de-DE" smtClean="0"/>
              <a:t>02.03.14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E785-1403-764F-BE3A-0DFDE6B869BD}" type="datetime1">
              <a:rPr lang="de-DE" smtClean="0"/>
              <a:t>02.03.14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94B7-CEDF-7F46-ABDB-A4568047CA8C}" type="datetime1">
              <a:rPr lang="de-DE" smtClean="0"/>
              <a:t>02.03.14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5C27-0B8B-534C-B29B-B2D5E0E5F0D1}" type="datetime1">
              <a:rPr lang="de-DE" smtClean="0"/>
              <a:t>02.03.14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2818-9E40-4362-9EB5-31FFA50A4B1A}" type="slidenum">
              <a:rPr lang="it-IT" smtClean="0"/>
              <a:pPr/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Elezioni</a:t>
            </a:r>
            <a:r>
              <a:rPr lang="en-US" dirty="0" smtClean="0"/>
              <a:t> </a:t>
            </a:r>
            <a:r>
              <a:rPr lang="en-US" dirty="0" err="1" smtClean="0"/>
              <a:t>amministrative</a:t>
            </a:r>
            <a:r>
              <a:rPr lang="en-US" dirty="0" smtClean="0"/>
              <a:t> in Baviera</a:t>
            </a:r>
            <a:br>
              <a:rPr lang="en-US" dirty="0" smtClean="0"/>
            </a:br>
            <a:r>
              <a:rPr lang="en-US" dirty="0" err="1" smtClean="0"/>
              <a:t>breve</a:t>
            </a:r>
            <a:r>
              <a:rPr lang="en-US" dirty="0" smtClean="0"/>
              <a:t> </a:t>
            </a:r>
            <a:r>
              <a:rPr lang="en-US" dirty="0" err="1" smtClean="0"/>
              <a:t>guida</a:t>
            </a:r>
            <a:r>
              <a:rPr lang="en-US" dirty="0" smtClean="0"/>
              <a:t> al </a:t>
            </a:r>
            <a:r>
              <a:rPr lang="en-US" dirty="0" err="1" smtClean="0"/>
              <a:t>voto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cura</a:t>
            </a:r>
            <a:r>
              <a:rPr lang="en-US" dirty="0" smtClean="0"/>
              <a:t> del </a:t>
            </a:r>
          </a:p>
          <a:p>
            <a:r>
              <a:rPr lang="en-US" dirty="0" smtClean="0"/>
              <a:t>Comites di Monaco di Baviera</a:t>
            </a:r>
          </a:p>
          <a:p>
            <a:r>
              <a:rPr lang="en-US" dirty="0" err="1" smtClean="0"/>
              <a:t>Febbraio</a:t>
            </a:r>
            <a:r>
              <a:rPr lang="en-US" dirty="0" smtClean="0"/>
              <a:t> 2014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Votare</a:t>
            </a:r>
            <a:r>
              <a:rPr lang="en-US" dirty="0" smtClean="0"/>
              <a:t> un </a:t>
            </a:r>
            <a:r>
              <a:rPr lang="en-US" dirty="0" err="1" smtClean="0"/>
              <a:t>partito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 </a:t>
            </a:r>
            <a:r>
              <a:rPr lang="en-US" dirty="0" err="1" smtClean="0"/>
              <a:t>candidati</a:t>
            </a:r>
            <a:r>
              <a:rPr lang="en-US" dirty="0" smtClean="0"/>
              <a:t> di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partiti</a:t>
            </a:r>
            <a:endParaRPr lang="it-IT" dirty="0"/>
          </a:p>
        </p:txBody>
      </p:sp>
      <p:pic>
        <p:nvPicPr>
          <p:cNvPr id="4" name="Content Placeholder 3" descr="caso3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556791"/>
            <a:ext cx="6480720" cy="4464287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Importante</a:t>
            </a:r>
            <a:r>
              <a:rPr lang="en-US" dirty="0" smtClean="0"/>
              <a:t>!!!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cs typeface="Calibri"/>
              </a:rPr>
              <a:t>Votando</a:t>
            </a:r>
            <a:r>
              <a:rPr lang="en-US" sz="4400" dirty="0" smtClean="0">
                <a:cs typeface="Calibri"/>
              </a:rPr>
              <a:t> un</a:t>
            </a:r>
            <a:r>
              <a:rPr lang="en-US" sz="440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4400" dirty="0" err="1" smtClean="0">
                <a:cs typeface="Calibri"/>
              </a:rPr>
              <a:t>partito</a:t>
            </a:r>
            <a:r>
              <a:rPr lang="en-US" sz="4400" dirty="0" smtClean="0">
                <a:cs typeface="Calibri"/>
              </a:rPr>
              <a:t> </a:t>
            </a:r>
            <a:r>
              <a:rPr lang="en-US" sz="4400" dirty="0" err="1" smtClean="0">
                <a:cs typeface="Calibri"/>
              </a:rPr>
              <a:t>si</a:t>
            </a:r>
            <a:r>
              <a:rPr lang="en-US" sz="4400" dirty="0" smtClean="0">
                <a:cs typeface="Calibri"/>
              </a:rPr>
              <a:t> </a:t>
            </a:r>
            <a:r>
              <a:rPr lang="en-US" sz="4400" dirty="0" smtClean="0">
                <a:cs typeface="Arial"/>
              </a:rPr>
              <a:t>è </a:t>
            </a:r>
            <a:r>
              <a:rPr lang="en-US" sz="4400" dirty="0" err="1" smtClean="0">
                <a:cs typeface="Arial"/>
              </a:rPr>
              <a:t>sicuri</a:t>
            </a:r>
            <a:r>
              <a:rPr lang="en-US" sz="4400" dirty="0" smtClean="0">
                <a:cs typeface="Arial"/>
              </a:rPr>
              <a:t> di </a:t>
            </a:r>
            <a:r>
              <a:rPr lang="en-US" sz="4400" dirty="0" err="1" smtClean="0">
                <a:cs typeface="Arial"/>
              </a:rPr>
              <a:t>utilizzare</a:t>
            </a:r>
            <a:r>
              <a:rPr lang="en-US" sz="4400" dirty="0" smtClean="0">
                <a:cs typeface="Arial"/>
              </a:rPr>
              <a:t> </a:t>
            </a:r>
            <a:r>
              <a:rPr lang="en-US" sz="4400" dirty="0" err="1" smtClean="0">
                <a:cs typeface="Arial"/>
              </a:rPr>
              <a:t>tutti</a:t>
            </a:r>
            <a:r>
              <a:rPr lang="en-US" sz="4400" dirty="0" smtClean="0">
                <a:cs typeface="Arial"/>
              </a:rPr>
              <a:t> </a:t>
            </a:r>
            <a:r>
              <a:rPr lang="en-US" sz="4400" dirty="0" err="1" smtClean="0">
                <a:cs typeface="Arial"/>
              </a:rPr>
              <a:t>i</a:t>
            </a:r>
            <a:r>
              <a:rPr lang="en-US" sz="4400" dirty="0" smtClean="0">
                <a:cs typeface="Arial"/>
              </a:rPr>
              <a:t> </a:t>
            </a:r>
            <a:r>
              <a:rPr lang="en-US" sz="4400" dirty="0" err="1" smtClean="0">
                <a:cs typeface="Arial"/>
              </a:rPr>
              <a:t>propri</a:t>
            </a:r>
            <a:r>
              <a:rPr lang="en-US" sz="4400" dirty="0" smtClean="0">
                <a:cs typeface="Arial"/>
              </a:rPr>
              <a:t> </a:t>
            </a:r>
            <a:r>
              <a:rPr lang="en-US" sz="4400" dirty="0" err="1" smtClean="0">
                <a:cs typeface="Arial"/>
              </a:rPr>
              <a:t>voti</a:t>
            </a:r>
            <a:endParaRPr lang="en-US" sz="4400" dirty="0" smtClean="0">
              <a:cs typeface="Arial"/>
            </a:endParaRPr>
          </a:p>
          <a:p>
            <a:pPr>
              <a:spcBef>
                <a:spcPts val="600"/>
              </a:spcBef>
              <a:buNone/>
            </a:pPr>
            <a:r>
              <a:rPr lang="en-US" sz="4400" dirty="0" smtClean="0">
                <a:cs typeface="Arial"/>
              </a:rPr>
              <a:t>	</a:t>
            </a:r>
            <a:r>
              <a:rPr lang="en-US" sz="3600" dirty="0" err="1" smtClean="0">
                <a:cs typeface="Arial"/>
              </a:rPr>
              <a:t>perché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quelli</a:t>
            </a:r>
            <a:r>
              <a:rPr lang="en-US" sz="3600" dirty="0" smtClean="0">
                <a:cs typeface="Arial"/>
              </a:rPr>
              <a:t> non </a:t>
            </a:r>
            <a:r>
              <a:rPr lang="en-US" sz="3600" dirty="0" err="1" smtClean="0">
                <a:cs typeface="Arial"/>
              </a:rPr>
              <a:t>usati</a:t>
            </a:r>
            <a:r>
              <a:rPr lang="en-US" sz="3600" dirty="0" smtClean="0">
                <a:cs typeface="Arial"/>
              </a:rPr>
              <a:t> per </a:t>
            </a:r>
            <a:r>
              <a:rPr lang="en-US" sz="3600" dirty="0" err="1" smtClean="0">
                <a:cs typeface="Arial"/>
              </a:rPr>
              <a:t>assegnare</a:t>
            </a:r>
            <a:r>
              <a:rPr lang="en-US" sz="3600" dirty="0" smtClean="0">
                <a:cs typeface="Arial"/>
              </a:rPr>
              <a:t> le </a:t>
            </a:r>
            <a:r>
              <a:rPr lang="en-US" sz="3600" dirty="0" err="1" smtClean="0">
                <a:cs typeface="Arial"/>
              </a:rPr>
              <a:t>proprie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preferenze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ai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candidati</a:t>
            </a:r>
            <a:r>
              <a:rPr lang="en-US" sz="3600" dirty="0" smtClean="0">
                <a:cs typeface="Arial"/>
              </a:rPr>
              <a:t>, </a:t>
            </a:r>
            <a:r>
              <a:rPr lang="en-US" sz="3600" dirty="0" err="1" smtClean="0">
                <a:cs typeface="Arial"/>
              </a:rPr>
              <a:t>vengono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comunque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redistribuiti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fra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i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candidati</a:t>
            </a:r>
            <a:r>
              <a:rPr lang="en-US" sz="3600" dirty="0" smtClean="0">
                <a:cs typeface="Arial"/>
              </a:rPr>
              <a:t> del </a:t>
            </a:r>
            <a:r>
              <a:rPr lang="en-US" sz="3600" dirty="0" err="1" smtClean="0">
                <a:cs typeface="Arial"/>
              </a:rPr>
              <a:t>partito</a:t>
            </a:r>
            <a:r>
              <a:rPr lang="en-US" sz="3600" dirty="0" smtClean="0">
                <a:cs typeface="Arial"/>
              </a:rPr>
              <a:t> </a:t>
            </a:r>
            <a:r>
              <a:rPr lang="en-US" sz="3600" dirty="0" err="1" smtClean="0">
                <a:cs typeface="Arial"/>
              </a:rPr>
              <a:t>prescelto</a:t>
            </a:r>
            <a:endParaRPr lang="it-IT" sz="3600" dirty="0" smtClean="0"/>
          </a:p>
          <a:p>
            <a:pPr>
              <a:buNone/>
            </a:pPr>
            <a:r>
              <a:rPr lang="en-US" dirty="0" smtClean="0">
                <a:cs typeface="Calibri"/>
              </a:rPr>
              <a:t>	</a:t>
            </a:r>
          </a:p>
          <a:p>
            <a:pPr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</a:t>
            </a:r>
            <a:r>
              <a:rPr lang="en-US" dirty="0" err="1"/>
              <a:t>v</a:t>
            </a:r>
            <a:r>
              <a:rPr lang="en-US" dirty="0" err="1" smtClean="0"/>
              <a:t>otare</a:t>
            </a:r>
            <a:r>
              <a:rPr lang="en-US" dirty="0" smtClean="0"/>
              <a:t> per un </a:t>
            </a:r>
            <a:r>
              <a:rPr lang="en-US" dirty="0" err="1" smtClean="0"/>
              <a:t>partito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ma solo per </a:t>
            </a:r>
            <a:r>
              <a:rPr lang="en-US" dirty="0" err="1" smtClean="0"/>
              <a:t>candidati</a:t>
            </a:r>
            <a:r>
              <a:rPr lang="en-US" dirty="0" smtClean="0"/>
              <a:t> (di 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partiti</a:t>
            </a:r>
            <a:r>
              <a:rPr lang="en-US" dirty="0" smtClean="0"/>
              <a:t>)</a:t>
            </a:r>
            <a:endParaRPr lang="it-IT" dirty="0"/>
          </a:p>
        </p:txBody>
      </p:sp>
      <p:pic>
        <p:nvPicPr>
          <p:cNvPr id="4" name="Content Placeholder 3" descr="caso4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556791"/>
            <a:ext cx="6624736" cy="4533743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Ricordare</a:t>
            </a:r>
            <a:r>
              <a:rPr lang="en-US" dirty="0" smtClean="0"/>
              <a:t>!!!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Ad </a:t>
            </a:r>
            <a:r>
              <a:rPr lang="en-US" sz="4400" dirty="0" err="1" smtClean="0"/>
              <a:t>ogni</a:t>
            </a:r>
            <a:r>
              <a:rPr lang="en-US" sz="4400" dirty="0" smtClean="0"/>
              <a:t> </a:t>
            </a:r>
            <a:r>
              <a:rPr lang="en-US" sz="4400" dirty="0" err="1" smtClean="0"/>
              <a:t>candidato</a:t>
            </a:r>
            <a:r>
              <a:rPr lang="en-US" sz="4400" dirty="0" smtClean="0"/>
              <a:t> </a:t>
            </a:r>
            <a:r>
              <a:rPr lang="en-US" sz="4400" dirty="0" err="1" smtClean="0"/>
              <a:t>si</a:t>
            </a:r>
            <a:r>
              <a:rPr lang="en-US" sz="4400" dirty="0" smtClean="0"/>
              <a:t> </a:t>
            </a:r>
            <a:r>
              <a:rPr lang="en-US" sz="4400" dirty="0" err="1" smtClean="0"/>
              <a:t>possono</a:t>
            </a:r>
            <a:r>
              <a:rPr lang="en-US" sz="4400" dirty="0" smtClean="0"/>
              <a:t> </a:t>
            </a:r>
            <a:r>
              <a:rPr lang="en-US" sz="4400" dirty="0" err="1" smtClean="0"/>
              <a:t>assegnare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1, 2 o </a:t>
            </a:r>
            <a:r>
              <a:rPr lang="en-US" sz="4400" b="1" dirty="0" smtClean="0">
                <a:solidFill>
                  <a:srgbClr val="FF0000"/>
                </a:solidFill>
              </a:rPr>
              <a:t>al </a:t>
            </a:r>
            <a:r>
              <a:rPr lang="en-US" sz="4400" b="1" dirty="0" err="1" smtClean="0">
                <a:solidFill>
                  <a:srgbClr val="FF0000"/>
                </a:solidFill>
              </a:rPr>
              <a:t>massimo</a:t>
            </a:r>
            <a:r>
              <a:rPr lang="en-US" sz="4400" b="1" dirty="0" smtClean="0">
                <a:solidFill>
                  <a:srgbClr val="FF0000"/>
                </a:solidFill>
                <a:cs typeface="Calibri"/>
              </a:rPr>
              <a:t> 3 </a:t>
            </a:r>
            <a:r>
              <a:rPr lang="en-US" sz="4400" b="1" dirty="0" err="1" smtClean="0">
                <a:solidFill>
                  <a:srgbClr val="FF0000"/>
                </a:solidFill>
                <a:cs typeface="Calibri"/>
              </a:rPr>
              <a:t>voti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cs typeface="Calibri"/>
              </a:rPr>
              <a:t>	</a:t>
            </a:r>
            <a:r>
              <a:rPr lang="en-US" sz="3300" dirty="0" err="1" smtClean="0">
                <a:cs typeface="Calibri"/>
              </a:rPr>
              <a:t>anche</a:t>
            </a:r>
            <a:r>
              <a:rPr lang="en-US" sz="3300" dirty="0" smtClean="0">
                <a:cs typeface="Calibri"/>
              </a:rPr>
              <a:t> se al </a:t>
            </a:r>
            <a:r>
              <a:rPr lang="en-US" sz="3300" dirty="0" err="1" smtClean="0">
                <a:cs typeface="Calibri"/>
              </a:rPr>
              <a:t>candidato</a:t>
            </a:r>
            <a:r>
              <a:rPr lang="en-US" sz="3300" dirty="0" smtClean="0">
                <a:cs typeface="Calibri"/>
              </a:rPr>
              <a:t> </a:t>
            </a:r>
            <a:r>
              <a:rPr lang="en-US" sz="3300" dirty="0" err="1" smtClean="0">
                <a:cs typeface="Calibri"/>
              </a:rPr>
              <a:t>sono</a:t>
            </a:r>
            <a:r>
              <a:rPr lang="en-US" sz="3300" dirty="0" smtClean="0">
                <a:cs typeface="Calibri"/>
              </a:rPr>
              <a:t> </a:t>
            </a:r>
            <a:r>
              <a:rPr lang="en-US" sz="3300" dirty="0" err="1" smtClean="0">
                <a:cs typeface="Calibri"/>
              </a:rPr>
              <a:t>assegnate</a:t>
            </a:r>
            <a:r>
              <a:rPr lang="en-US" sz="3300" dirty="0" smtClean="0">
                <a:cs typeface="Calibri"/>
              </a:rPr>
              <a:t> </a:t>
            </a:r>
            <a:r>
              <a:rPr lang="en-US" sz="3300" dirty="0" err="1" smtClean="0">
                <a:cs typeface="Calibri"/>
              </a:rPr>
              <a:t>piú</a:t>
            </a:r>
            <a:r>
              <a:rPr lang="en-US" sz="3300" dirty="0" smtClean="0">
                <a:cs typeface="Calibri"/>
              </a:rPr>
              <a:t> </a:t>
            </a:r>
            <a:r>
              <a:rPr lang="en-US" sz="3300" dirty="0" err="1" smtClean="0">
                <a:cs typeface="Calibri"/>
              </a:rPr>
              <a:t>caselle</a:t>
            </a:r>
            <a:r>
              <a:rPr lang="en-US" sz="3300" dirty="0" smtClean="0">
                <a:cs typeface="Calibri"/>
              </a:rPr>
              <a:t> </a:t>
            </a:r>
            <a:r>
              <a:rPr lang="en-US" sz="3300" dirty="0" err="1" smtClean="0">
                <a:cs typeface="Calibri"/>
              </a:rPr>
              <a:t>nella</a:t>
            </a:r>
            <a:r>
              <a:rPr lang="en-US" sz="3300" dirty="0" smtClean="0">
                <a:cs typeface="Calibri"/>
              </a:rPr>
              <a:t> </a:t>
            </a:r>
            <a:r>
              <a:rPr lang="en-US" sz="3300" dirty="0" err="1" smtClean="0">
                <a:cs typeface="Calibri"/>
              </a:rPr>
              <a:t>lista</a:t>
            </a:r>
            <a:endParaRPr lang="en-US" sz="3300" dirty="0" smtClean="0">
              <a:cs typeface="Calibri"/>
            </a:endParaRPr>
          </a:p>
          <a:p>
            <a:endParaRPr lang="en-US" sz="4400" dirty="0" smtClean="0"/>
          </a:p>
          <a:p>
            <a:r>
              <a:rPr lang="en-US" sz="4400" dirty="0" smtClean="0"/>
              <a:t>Non </a:t>
            </a:r>
            <a:r>
              <a:rPr lang="en-US" sz="4400" dirty="0" err="1" smtClean="0"/>
              <a:t>si</a:t>
            </a:r>
            <a:r>
              <a:rPr lang="en-US" sz="4400" dirty="0" smtClean="0"/>
              <a:t> </a:t>
            </a:r>
            <a:r>
              <a:rPr lang="en-US" sz="4400" dirty="0" err="1" smtClean="0"/>
              <a:t>deve</a:t>
            </a:r>
            <a:r>
              <a:rPr lang="en-US" sz="4400" dirty="0" smtClean="0"/>
              <a:t> </a:t>
            </a:r>
            <a:r>
              <a:rPr lang="en-US" sz="4400" dirty="0" err="1" smtClean="0"/>
              <a:t>superare</a:t>
            </a:r>
            <a:r>
              <a:rPr lang="en-US" sz="4400" dirty="0" smtClean="0"/>
              <a:t> </a:t>
            </a:r>
            <a:r>
              <a:rPr lang="en-US" sz="4400" dirty="0" err="1" smtClean="0"/>
              <a:t>il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numero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massimo</a:t>
            </a:r>
            <a:r>
              <a:rPr lang="en-US" sz="4400" dirty="0" smtClean="0">
                <a:solidFill>
                  <a:srgbClr val="FF0000"/>
                </a:solidFill>
              </a:rPr>
              <a:t> di </a:t>
            </a:r>
            <a:r>
              <a:rPr lang="en-US" sz="4400" dirty="0" err="1" smtClean="0">
                <a:solidFill>
                  <a:srgbClr val="FF0000"/>
                </a:solidFill>
              </a:rPr>
              <a:t>voti</a:t>
            </a:r>
            <a:r>
              <a:rPr lang="en-US" sz="4400" dirty="0" smtClean="0">
                <a:solidFill>
                  <a:srgbClr val="FF0000"/>
                </a:solidFill>
              </a:rPr>
              <a:t> a </a:t>
            </a:r>
            <a:r>
              <a:rPr lang="en-US" sz="4400" dirty="0" err="1" smtClean="0">
                <a:solidFill>
                  <a:srgbClr val="FF0000"/>
                </a:solidFill>
              </a:rPr>
              <a:t>disposizione</a:t>
            </a:r>
            <a:r>
              <a:rPr lang="en-US" sz="44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lang="en-US" sz="3300" dirty="0" smtClean="0">
                <a:latin typeface="Calibri"/>
                <a:cs typeface="Calibri"/>
              </a:rPr>
              <a:t>80 per </a:t>
            </a:r>
            <a:r>
              <a:rPr lang="en-US" sz="3300" dirty="0" err="1" smtClean="0">
                <a:latin typeface="Calibri"/>
                <a:cs typeface="Calibri"/>
              </a:rPr>
              <a:t>il</a:t>
            </a:r>
            <a:r>
              <a:rPr lang="en-US" sz="3300" dirty="0" smtClean="0">
                <a:latin typeface="Calibri"/>
                <a:cs typeface="Calibri"/>
              </a:rPr>
              <a:t> </a:t>
            </a:r>
            <a:r>
              <a:rPr lang="en-US" sz="3300" dirty="0" err="1" smtClean="0">
                <a:latin typeface="Calibri"/>
                <a:cs typeface="Calibri"/>
              </a:rPr>
              <a:t>Consiglio</a:t>
            </a:r>
            <a:r>
              <a:rPr lang="en-US" sz="3300" dirty="0" smtClean="0">
                <a:latin typeface="Calibri"/>
                <a:cs typeface="Calibri"/>
              </a:rPr>
              <a:t> </a:t>
            </a:r>
            <a:r>
              <a:rPr lang="en-US" sz="3300" dirty="0" err="1" smtClean="0">
                <a:latin typeface="Calibri"/>
                <a:cs typeface="Calibri"/>
              </a:rPr>
              <a:t>Comunale</a:t>
            </a:r>
            <a:endParaRPr lang="en-US" sz="3300" dirty="0" smtClean="0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Probestimmzettel online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Sul </a:t>
            </a:r>
            <a:r>
              <a:rPr lang="de-DE" dirty="0" err="1" smtClean="0"/>
              <a:t>sito</a:t>
            </a:r>
            <a:r>
              <a:rPr lang="de-DE" dirty="0" smtClean="0"/>
              <a:t> </a:t>
            </a:r>
            <a:r>
              <a:rPr lang="de-DE" dirty="0"/>
              <a:t>del </a:t>
            </a:r>
            <a:r>
              <a:rPr lang="de-DE" dirty="0" err="1"/>
              <a:t>Comune</a:t>
            </a:r>
            <a:r>
              <a:rPr lang="de-DE" dirty="0"/>
              <a:t> di Monaco </a:t>
            </a:r>
            <a:r>
              <a:rPr lang="de-DE" dirty="0" err="1"/>
              <a:t>è</a:t>
            </a:r>
            <a:r>
              <a:rPr lang="de-DE" dirty="0"/>
              <a:t> </a:t>
            </a:r>
            <a:r>
              <a:rPr lang="de-DE" dirty="0" err="1"/>
              <a:t>possibile</a:t>
            </a:r>
            <a:r>
              <a:rPr lang="de-DE" dirty="0"/>
              <a:t> </a:t>
            </a:r>
            <a:r>
              <a:rPr lang="de-DE" dirty="0" err="1"/>
              <a:t>provare</a:t>
            </a:r>
            <a:r>
              <a:rPr lang="de-DE" dirty="0"/>
              <a:t> a </a:t>
            </a:r>
            <a:r>
              <a:rPr lang="de-DE" dirty="0" err="1"/>
              <a:t>votare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facsimile</a:t>
            </a:r>
            <a:r>
              <a:rPr lang="de-DE" dirty="0"/>
              <a:t> di </a:t>
            </a:r>
            <a:r>
              <a:rPr lang="de-DE" dirty="0" err="1"/>
              <a:t>scheda</a:t>
            </a:r>
            <a:r>
              <a:rPr lang="de-DE" dirty="0"/>
              <a:t> per </a:t>
            </a:r>
            <a:r>
              <a:rPr lang="de-DE" dirty="0" err="1"/>
              <a:t>verificare</a:t>
            </a:r>
            <a:r>
              <a:rPr lang="de-DE" dirty="0"/>
              <a:t> di non </a:t>
            </a:r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errori</a:t>
            </a:r>
            <a:r>
              <a:rPr lang="de-DE" dirty="0"/>
              <a:t> </a:t>
            </a:r>
            <a:r>
              <a:rPr lang="de-DE" dirty="0" err="1"/>
              <a:t>che</a:t>
            </a:r>
            <a:r>
              <a:rPr lang="de-DE" dirty="0"/>
              <a:t> </a:t>
            </a:r>
            <a:r>
              <a:rPr lang="de-DE" dirty="0" err="1"/>
              <a:t>annullino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voto</a:t>
            </a:r>
            <a:r>
              <a:rPr lang="de-DE" dirty="0"/>
              <a:t> </a:t>
            </a:r>
            <a:r>
              <a:rPr lang="de-DE" dirty="0" err="1"/>
              <a:t>stesso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http://</a:t>
            </a:r>
            <a:r>
              <a:rPr lang="de-DE" dirty="0" err="1">
                <a:solidFill>
                  <a:srgbClr val="FF0000"/>
                </a:solidFill>
              </a:rPr>
              <a:t>www.muenchen.de</a:t>
            </a:r>
            <a:r>
              <a:rPr lang="de-DE" dirty="0">
                <a:solidFill>
                  <a:srgbClr val="FF0000"/>
                </a:solidFill>
              </a:rPr>
              <a:t>/</a:t>
            </a:r>
            <a:r>
              <a:rPr lang="de-DE" dirty="0" err="1">
                <a:solidFill>
                  <a:srgbClr val="FF0000"/>
                </a:solidFill>
              </a:rPr>
              <a:t>rathaus</a:t>
            </a:r>
            <a:r>
              <a:rPr lang="de-DE" dirty="0">
                <a:solidFill>
                  <a:srgbClr val="FF0000"/>
                </a:solidFill>
              </a:rPr>
              <a:t>/Stadtverwaltung/Kreisverwaltungsreferat/Wahlen-und-Abstimmungen/</a:t>
            </a:r>
            <a:r>
              <a:rPr lang="de-DE" dirty="0" err="1">
                <a:solidFill>
                  <a:srgbClr val="FF0000"/>
                </a:solidFill>
              </a:rPr>
              <a:t>Probestimmzettel.html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323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Ringraziamento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056784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Le </a:t>
            </a:r>
            <a:r>
              <a:rPr lang="de-DE" dirty="0" err="1" smtClean="0"/>
              <a:t>immagini</a:t>
            </a:r>
            <a:r>
              <a:rPr lang="de-DE" dirty="0" smtClean="0"/>
              <a:t> </a:t>
            </a:r>
            <a:r>
              <a:rPr lang="de-DE" dirty="0" err="1" smtClean="0"/>
              <a:t>utilizzate</a:t>
            </a:r>
            <a:r>
              <a:rPr lang="de-DE" dirty="0" smtClean="0"/>
              <a:t> </a:t>
            </a:r>
            <a:r>
              <a:rPr lang="de-DE" dirty="0" err="1" smtClean="0"/>
              <a:t>sono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ricavate</a:t>
            </a:r>
            <a:r>
              <a:rPr lang="de-DE" dirty="0" smtClean="0"/>
              <a:t> – </a:t>
            </a:r>
            <a:r>
              <a:rPr lang="de-DE" dirty="0" err="1" smtClean="0"/>
              <a:t>interamente</a:t>
            </a:r>
            <a:r>
              <a:rPr lang="de-DE" dirty="0" smtClean="0"/>
              <a:t> o </a:t>
            </a:r>
            <a:r>
              <a:rPr lang="de-DE" dirty="0" err="1" smtClean="0"/>
              <a:t>attraverso</a:t>
            </a:r>
            <a:r>
              <a:rPr lang="de-DE" dirty="0" smtClean="0"/>
              <a:t> </a:t>
            </a:r>
            <a:r>
              <a:rPr lang="de-DE" dirty="0" err="1" smtClean="0"/>
              <a:t>modifiche</a:t>
            </a:r>
            <a:r>
              <a:rPr lang="de-DE" dirty="0" smtClean="0"/>
              <a:t> – da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volantino</a:t>
            </a:r>
            <a:r>
              <a:rPr lang="de-DE" dirty="0" smtClean="0"/>
              <a:t> </a:t>
            </a:r>
            <a:r>
              <a:rPr lang="de-DE" dirty="0" err="1" smtClean="0"/>
              <a:t>informativo</a:t>
            </a:r>
            <a:r>
              <a:rPr lang="de-DE" dirty="0" smtClean="0"/>
              <a:t> </a:t>
            </a:r>
            <a:r>
              <a:rPr lang="de-DE" dirty="0" err="1" smtClean="0"/>
              <a:t>prodotto</a:t>
            </a:r>
            <a:r>
              <a:rPr lang="de-DE" dirty="0"/>
              <a:t> </a:t>
            </a:r>
            <a:r>
              <a:rPr lang="de-DE" dirty="0" err="1" smtClean="0"/>
              <a:t>dal</a:t>
            </a:r>
            <a:r>
              <a:rPr lang="de-DE" dirty="0" smtClean="0"/>
              <a:t> Integrationsrat </a:t>
            </a:r>
            <a:r>
              <a:rPr lang="de-DE" dirty="0"/>
              <a:t>der Stadt Nürnberg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56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Sindaco</a:t>
            </a:r>
            <a:endParaRPr lang="it-IT" dirty="0"/>
          </a:p>
        </p:txBody>
      </p:sp>
      <p:pic>
        <p:nvPicPr>
          <p:cNvPr id="5" name="Content Placeholder 4" descr="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556792"/>
            <a:ext cx="3402694" cy="4805156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Consiglio</a:t>
            </a:r>
            <a:r>
              <a:rPr lang="en-US" dirty="0" smtClean="0"/>
              <a:t> </a:t>
            </a:r>
            <a:r>
              <a:rPr lang="en-US" dirty="0" err="1" smtClean="0"/>
              <a:t>Comunale</a:t>
            </a:r>
            <a:endParaRPr lang="it-IT" dirty="0"/>
          </a:p>
        </p:txBody>
      </p:sp>
      <p:pic>
        <p:nvPicPr>
          <p:cNvPr id="4" name="Content Placeholder 3" descr="C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31959"/>
            <a:ext cx="8229600" cy="3862444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Consiglio</a:t>
            </a:r>
            <a:r>
              <a:rPr lang="en-US" dirty="0" smtClean="0"/>
              <a:t> </a:t>
            </a:r>
            <a:r>
              <a:rPr lang="en-US" dirty="0" err="1" smtClean="0"/>
              <a:t>Circoscrizionale</a:t>
            </a:r>
            <a:r>
              <a:rPr lang="en-US" dirty="0" smtClean="0"/>
              <a:t> (BA)</a:t>
            </a:r>
            <a:endParaRPr lang="it-IT" dirty="0"/>
          </a:p>
        </p:txBody>
      </p:sp>
      <p:pic>
        <p:nvPicPr>
          <p:cNvPr id="4" name="Content Placeholder 3" descr="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273" y="1600200"/>
            <a:ext cx="6521453" cy="4525963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Elezioni</a:t>
            </a:r>
            <a:r>
              <a:rPr lang="en-US" sz="3200" dirty="0" smtClean="0"/>
              <a:t> </a:t>
            </a:r>
            <a:r>
              <a:rPr lang="en-US" sz="3200" dirty="0" err="1" smtClean="0"/>
              <a:t>Consiglio</a:t>
            </a:r>
            <a:r>
              <a:rPr lang="en-US" sz="3200" dirty="0" smtClean="0"/>
              <a:t> </a:t>
            </a:r>
            <a:r>
              <a:rPr lang="en-US" sz="3200" dirty="0" err="1" smtClean="0"/>
              <a:t>Comunale</a:t>
            </a:r>
            <a:r>
              <a:rPr lang="en-US" sz="3200" dirty="0" smtClean="0"/>
              <a:t> e </a:t>
            </a:r>
            <a:r>
              <a:rPr lang="en-US" sz="3200" dirty="0" err="1" smtClean="0"/>
              <a:t>Circoscrizionale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Regole</a:t>
            </a:r>
            <a:r>
              <a:rPr lang="en-US" sz="3200" dirty="0" smtClean="0"/>
              <a:t> base (con </a:t>
            </a:r>
            <a:r>
              <a:rPr lang="en-US" sz="3200" dirty="0" err="1" smtClean="0"/>
              <a:t>limiti</a:t>
            </a:r>
            <a:r>
              <a:rPr lang="en-US" sz="3200" dirty="0" smtClean="0"/>
              <a:t>!)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Non </a:t>
            </a:r>
            <a:r>
              <a:rPr lang="en-US" dirty="0" err="1" smtClean="0">
                <a:solidFill>
                  <a:srgbClr val="0070C0"/>
                </a:solidFill>
              </a:rPr>
              <a:t>si</a:t>
            </a:r>
            <a:r>
              <a:rPr lang="en-US" dirty="0" smtClean="0">
                <a:solidFill>
                  <a:srgbClr val="0070C0"/>
                </a:solidFill>
              </a:rPr>
              <a:t> ha 1 solo </a:t>
            </a:r>
            <a:r>
              <a:rPr lang="en-US" dirty="0" err="1" smtClean="0">
                <a:solidFill>
                  <a:srgbClr val="0070C0"/>
                </a:solidFill>
              </a:rPr>
              <a:t>voto</a:t>
            </a:r>
            <a:r>
              <a:rPr lang="en-US" dirty="0" smtClean="0">
                <a:solidFill>
                  <a:srgbClr val="0070C0"/>
                </a:solidFill>
              </a:rPr>
              <a:t>, ma un </a:t>
            </a:r>
            <a:r>
              <a:rPr lang="en-US" dirty="0" err="1" smtClean="0">
                <a:solidFill>
                  <a:srgbClr val="0070C0"/>
                </a:solidFill>
              </a:rPr>
              <a:t>totale</a:t>
            </a:r>
            <a:r>
              <a:rPr lang="en-US" dirty="0" smtClean="0">
                <a:solidFill>
                  <a:srgbClr val="0070C0"/>
                </a:solidFill>
              </a:rPr>
              <a:t> di </a:t>
            </a:r>
            <a:r>
              <a:rPr lang="en-US" dirty="0" err="1" smtClean="0">
                <a:solidFill>
                  <a:srgbClr val="0070C0"/>
                </a:solidFill>
              </a:rPr>
              <a:t>voti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pari</a:t>
            </a:r>
            <a:r>
              <a:rPr lang="en-US" dirty="0" smtClean="0">
                <a:solidFill>
                  <a:srgbClr val="0070C0"/>
                </a:solidFill>
              </a:rPr>
              <a:t> al </a:t>
            </a:r>
            <a:r>
              <a:rPr lang="en-US" dirty="0" err="1" smtClean="0">
                <a:solidFill>
                  <a:srgbClr val="0070C0"/>
                </a:solidFill>
              </a:rPr>
              <a:t>numero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consiglieri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comunali</a:t>
            </a:r>
            <a:r>
              <a:rPr lang="en-US" dirty="0" smtClean="0">
                <a:solidFill>
                  <a:srgbClr val="0070C0"/>
                </a:solidFill>
              </a:rPr>
              <a:t> / </a:t>
            </a:r>
            <a:r>
              <a:rPr lang="en-US" dirty="0" err="1" smtClean="0">
                <a:solidFill>
                  <a:srgbClr val="0070C0"/>
                </a:solidFill>
              </a:rPr>
              <a:t>circoscrizionali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=&gt;	A Monaco di Baviera </a:t>
            </a:r>
            <a:r>
              <a:rPr lang="en-US" dirty="0" err="1" smtClean="0">
                <a:solidFill>
                  <a:srgbClr val="0070C0"/>
                </a:solidFill>
              </a:rPr>
              <a:t>ogni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elettore</a:t>
            </a:r>
            <a:r>
              <a:rPr lang="en-US" dirty="0" smtClean="0">
                <a:solidFill>
                  <a:srgbClr val="0070C0"/>
                </a:solidFill>
              </a:rPr>
              <a:t> ha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80 </a:t>
            </a:r>
            <a:r>
              <a:rPr lang="en-US" dirty="0" err="1" smtClean="0">
                <a:solidFill>
                  <a:srgbClr val="FF0000"/>
                </a:solidFill>
              </a:rPr>
              <a:t>voti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Consiglio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Comunale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un </a:t>
            </a:r>
            <a:r>
              <a:rPr lang="en-US" dirty="0" err="1" smtClean="0">
                <a:solidFill>
                  <a:srgbClr val="FF0000"/>
                </a:solidFill>
              </a:rPr>
              <a:t>certo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numero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voti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Consiglio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Circoscrizionale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15 del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Bezirksausschuss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1 “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Altstadt-Lehel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45 del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Bezirksausschuss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16 “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Ramersdorf-Perlach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”)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Si </a:t>
            </a:r>
            <a:r>
              <a:rPr lang="en-US" dirty="0" err="1" smtClean="0">
                <a:solidFill>
                  <a:srgbClr val="0070C0"/>
                </a:solidFill>
              </a:rPr>
              <a:t>possono</a:t>
            </a:r>
            <a:r>
              <a:rPr lang="en-US" dirty="0" smtClean="0">
                <a:solidFill>
                  <a:srgbClr val="0070C0"/>
                </a:solidFill>
              </a:rPr>
              <a:t> dare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1, 2 o 3 </a:t>
            </a:r>
            <a:r>
              <a:rPr lang="en-US" dirty="0" err="1" smtClean="0">
                <a:solidFill>
                  <a:srgbClr val="FF0000"/>
                </a:solidFill>
              </a:rPr>
              <a:t>voti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candidato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i="1" dirty="0" err="1" smtClean="0">
                <a:solidFill>
                  <a:srgbClr val="0070C0"/>
                </a:solidFill>
              </a:rPr>
              <a:t>Kumulieren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Si </a:t>
            </a:r>
            <a:r>
              <a:rPr lang="en-US" dirty="0" err="1" smtClean="0">
                <a:solidFill>
                  <a:srgbClr val="0070C0"/>
                </a:solidFill>
              </a:rPr>
              <a:t>possono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votare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candidati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diversi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partiti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i="1" dirty="0" err="1" smtClean="0">
                <a:solidFill>
                  <a:srgbClr val="0070C0"/>
                </a:solidFill>
              </a:rPr>
              <a:t>Panaschieren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partito</a:t>
            </a:r>
            <a:r>
              <a:rPr lang="en-US" dirty="0" smtClean="0"/>
              <a:t> (</a:t>
            </a:r>
            <a:r>
              <a:rPr lang="en-US" dirty="0" err="1" smtClean="0"/>
              <a:t>uno</a:t>
            </a:r>
            <a:r>
              <a:rPr lang="en-US" dirty="0" smtClean="0"/>
              <a:t> solo!)</a:t>
            </a:r>
            <a:endParaRPr lang="it-IT" dirty="0"/>
          </a:p>
        </p:txBody>
      </p:sp>
      <p:pic>
        <p:nvPicPr>
          <p:cNvPr id="4" name="Content Placeholder 3" descr="caso1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628800"/>
            <a:ext cx="6768752" cy="4385257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Ricordare</a:t>
            </a:r>
            <a:r>
              <a:rPr lang="en-US" dirty="0" smtClean="0"/>
              <a:t>!!!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Si </a:t>
            </a:r>
            <a:r>
              <a:rPr lang="en-US" sz="4400" dirty="0" err="1" smtClean="0"/>
              <a:t>pu</a:t>
            </a:r>
            <a:r>
              <a:rPr lang="en-US" sz="4400" dirty="0" err="1" smtClean="0">
                <a:latin typeface="Calibri"/>
                <a:cs typeface="Calibri"/>
              </a:rPr>
              <a:t>ó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err="1" smtClean="0">
                <a:latin typeface="Calibri"/>
                <a:cs typeface="Calibri"/>
              </a:rPr>
              <a:t>votare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alibri"/>
                <a:cs typeface="Calibri"/>
              </a:rPr>
              <a:t>un solo </a:t>
            </a:r>
            <a:r>
              <a:rPr lang="en-US" sz="4400" dirty="0" err="1" smtClean="0">
                <a:latin typeface="Calibri"/>
                <a:cs typeface="Calibri"/>
              </a:rPr>
              <a:t>partito</a:t>
            </a:r>
            <a:endParaRPr lang="it-IT" sz="4400" dirty="0" smtClean="0"/>
          </a:p>
          <a:p>
            <a:pPr>
              <a:buNone/>
            </a:pPr>
            <a:r>
              <a:rPr lang="en-US" dirty="0" smtClean="0">
                <a:latin typeface="Calibri"/>
                <a:cs typeface="Calibri"/>
              </a:rPr>
              <a:t>	(non </a:t>
            </a:r>
            <a:r>
              <a:rPr lang="en-US" dirty="0" err="1" smtClean="0">
                <a:latin typeface="Calibri"/>
                <a:cs typeface="Calibri"/>
              </a:rPr>
              <a:t>si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possono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mettere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crocette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accanto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ai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simboli</a:t>
            </a:r>
            <a:r>
              <a:rPr lang="en-US" dirty="0" smtClean="0">
                <a:latin typeface="Calibri"/>
                <a:cs typeface="Calibri"/>
              </a:rPr>
              <a:t> di </a:t>
            </a:r>
            <a:r>
              <a:rPr lang="en-US" dirty="0" err="1" smtClean="0">
                <a:latin typeface="Calibri"/>
                <a:cs typeface="Calibri"/>
              </a:rPr>
              <a:t>piú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partiti</a:t>
            </a:r>
            <a:r>
              <a:rPr lang="en-US" dirty="0" smtClean="0">
                <a:latin typeface="Calibri"/>
                <a:cs typeface="Calibri"/>
              </a:rPr>
              <a:t>)</a:t>
            </a:r>
            <a:r>
              <a:rPr lang="en-US" dirty="0" smtClean="0">
                <a:cs typeface="Calibri"/>
              </a:rPr>
              <a:t>	</a:t>
            </a:r>
          </a:p>
          <a:p>
            <a:pPr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Votare</a:t>
            </a:r>
            <a:r>
              <a:rPr lang="en-US" dirty="0" smtClean="0"/>
              <a:t> un </a:t>
            </a:r>
            <a:r>
              <a:rPr lang="en-US" dirty="0" err="1" smtClean="0"/>
              <a:t>partito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 </a:t>
            </a:r>
            <a:r>
              <a:rPr lang="en-US" dirty="0" err="1" smtClean="0"/>
              <a:t>scegliere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suoi</a:t>
            </a:r>
            <a:r>
              <a:rPr lang="en-US" dirty="0" smtClean="0"/>
              <a:t> </a:t>
            </a:r>
            <a:r>
              <a:rPr lang="en-US" dirty="0" err="1" smtClean="0"/>
              <a:t>candidati</a:t>
            </a:r>
            <a:endParaRPr lang="it-I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Inhaltsplatzhalter 7" descr="caso2aa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3" r="-135874"/>
          <a:stretch/>
        </p:blipFill>
        <p:spPr>
          <a:xfrm>
            <a:off x="755576" y="1556792"/>
            <a:ext cx="7777036" cy="4277071"/>
          </a:xfrm>
        </p:spPr>
      </p:pic>
      <p:sp>
        <p:nvSpPr>
          <p:cNvPr id="11" name="Oval 10"/>
          <p:cNvSpPr/>
          <p:nvPr/>
        </p:nvSpPr>
        <p:spPr>
          <a:xfrm>
            <a:off x="971600" y="2780928"/>
            <a:ext cx="3600400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48064" y="1988840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V</a:t>
            </a:r>
            <a:r>
              <a:rPr lang="de-DE" sz="2400" dirty="0" err="1" smtClean="0"/>
              <a:t>oto</a:t>
            </a:r>
            <a:r>
              <a:rPr lang="de-DE" sz="2400" dirty="0" smtClean="0"/>
              <a:t> di </a:t>
            </a:r>
            <a:r>
              <a:rPr lang="de-DE" sz="2400" dirty="0" err="1" smtClean="0"/>
              <a:t>lista</a:t>
            </a:r>
            <a:r>
              <a:rPr lang="de-DE" sz="2400" dirty="0" smtClean="0"/>
              <a:t>: </a:t>
            </a:r>
          </a:p>
          <a:p>
            <a:r>
              <a:rPr lang="de-DE" sz="2400" dirty="0"/>
              <a:t>i</a:t>
            </a:r>
            <a:r>
              <a:rPr lang="de-DE" sz="2400" dirty="0" smtClean="0"/>
              <a:t> </a:t>
            </a:r>
            <a:r>
              <a:rPr lang="de-DE" sz="2400" dirty="0" err="1" smtClean="0"/>
              <a:t>voti</a:t>
            </a:r>
            <a:r>
              <a:rPr lang="de-DE" sz="2400" dirty="0" smtClean="0"/>
              <a:t> non </a:t>
            </a:r>
            <a:r>
              <a:rPr lang="de-DE" sz="2400" dirty="0" err="1" smtClean="0"/>
              <a:t>espressi</a:t>
            </a:r>
            <a:r>
              <a:rPr lang="de-DE" sz="2400" dirty="0" smtClean="0"/>
              <a:t> </a:t>
            </a:r>
            <a:r>
              <a:rPr lang="de-DE" sz="2400" dirty="0" err="1" smtClean="0"/>
              <a:t>vengono</a:t>
            </a:r>
            <a:r>
              <a:rPr lang="de-DE" sz="2400" dirty="0" smtClean="0"/>
              <a:t> </a:t>
            </a:r>
            <a:r>
              <a:rPr lang="de-DE" sz="2400" dirty="0" err="1" smtClean="0"/>
              <a:t>distribuiti</a:t>
            </a:r>
            <a:r>
              <a:rPr lang="de-DE" sz="2400" dirty="0" smtClean="0"/>
              <a:t> </a:t>
            </a:r>
            <a:r>
              <a:rPr lang="de-DE" sz="2400" dirty="0" err="1" smtClean="0"/>
              <a:t>fra</a:t>
            </a:r>
            <a:r>
              <a:rPr lang="de-DE" sz="2400" dirty="0" smtClean="0"/>
              <a:t> tutti i </a:t>
            </a:r>
            <a:r>
              <a:rPr lang="de-DE" sz="2400" dirty="0" err="1" smtClean="0"/>
              <a:t>candidati</a:t>
            </a:r>
            <a:r>
              <a:rPr lang="de-DE" sz="2400" dirty="0" smtClean="0"/>
              <a:t>, </a:t>
            </a:r>
            <a:r>
              <a:rPr lang="de-DE" sz="2400" dirty="0" err="1" smtClean="0">
                <a:solidFill>
                  <a:srgbClr val="FF0000"/>
                </a:solidFill>
              </a:rPr>
              <a:t>ma</a:t>
            </a:r>
            <a:r>
              <a:rPr lang="de-DE" sz="2400" dirty="0" smtClean="0">
                <a:solidFill>
                  <a:srgbClr val="FF0000"/>
                </a:solidFill>
              </a:rPr>
              <a:t> i </a:t>
            </a:r>
            <a:r>
              <a:rPr lang="de-DE" sz="2400" dirty="0" err="1" smtClean="0">
                <a:solidFill>
                  <a:srgbClr val="FF0000"/>
                </a:solidFill>
              </a:rPr>
              <a:t>candidati</a:t>
            </a:r>
            <a:r>
              <a:rPr lang="de-DE" sz="2400" dirty="0" smtClean="0">
                <a:solidFill>
                  <a:srgbClr val="FF0000"/>
                </a:solidFill>
              </a:rPr>
              <a:t> 2 </a:t>
            </a:r>
            <a:r>
              <a:rPr lang="de-DE" sz="2400" dirty="0" err="1" smtClean="0">
                <a:solidFill>
                  <a:srgbClr val="FF0000"/>
                </a:solidFill>
              </a:rPr>
              <a:t>e</a:t>
            </a:r>
            <a:r>
              <a:rPr lang="de-DE" sz="2400" dirty="0" smtClean="0">
                <a:solidFill>
                  <a:srgbClr val="FF0000"/>
                </a:solidFill>
              </a:rPr>
              <a:t> 4 </a:t>
            </a:r>
            <a:r>
              <a:rPr lang="de-DE" sz="2400" dirty="0" smtClean="0"/>
              <a:t>(</a:t>
            </a:r>
            <a:r>
              <a:rPr lang="de-DE" sz="2400" dirty="0" err="1" smtClean="0"/>
              <a:t>cancellati</a:t>
            </a:r>
            <a:r>
              <a:rPr lang="de-DE" sz="2400" dirty="0" smtClean="0"/>
              <a:t>) </a:t>
            </a:r>
            <a:r>
              <a:rPr lang="de-DE" sz="2400" dirty="0" smtClean="0">
                <a:solidFill>
                  <a:srgbClr val="FF0000"/>
                </a:solidFill>
              </a:rPr>
              <a:t>non </a:t>
            </a:r>
            <a:r>
              <a:rPr lang="de-DE" sz="2400" dirty="0" err="1" smtClean="0">
                <a:solidFill>
                  <a:srgbClr val="FF0000"/>
                </a:solidFill>
              </a:rPr>
              <a:t>ricevono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alcun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voto</a:t>
            </a:r>
            <a:r>
              <a:rPr lang="de-DE" sz="2400" dirty="0" smtClean="0">
                <a:solidFill>
                  <a:srgbClr val="FF0000"/>
                </a:solidFill>
              </a:rPr>
              <a:t>!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Votare</a:t>
            </a:r>
            <a:r>
              <a:rPr lang="en-US" dirty="0"/>
              <a:t> un </a:t>
            </a:r>
            <a:r>
              <a:rPr lang="en-US" dirty="0" err="1"/>
              <a:t>partito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 </a:t>
            </a:r>
            <a:r>
              <a:rPr lang="en-US" dirty="0" err="1"/>
              <a:t>scegliere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suoi</a:t>
            </a:r>
            <a:r>
              <a:rPr lang="en-US" dirty="0"/>
              <a:t> </a:t>
            </a:r>
            <a:r>
              <a:rPr lang="en-US" dirty="0" err="1"/>
              <a:t>candidati</a:t>
            </a:r>
            <a:endParaRPr lang="de-DE" dirty="0"/>
          </a:p>
        </p:txBody>
      </p:sp>
      <p:pic>
        <p:nvPicPr>
          <p:cNvPr id="5" name="Inhaltsplatzhalter 4" descr="caso2ab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08" t="-1587" r="-122947" b="1587"/>
          <a:stretch/>
        </p:blipFill>
        <p:spPr>
          <a:xfrm>
            <a:off x="467544" y="1484784"/>
            <a:ext cx="8038904" cy="442108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2818-9E40-4362-9EB5-31FFA50A4B1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971600" y="2420888"/>
            <a:ext cx="3600400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60032" y="1772816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Voto</a:t>
            </a:r>
            <a:r>
              <a:rPr lang="de-DE" sz="2400" dirty="0" smtClean="0"/>
              <a:t> di </a:t>
            </a:r>
            <a:r>
              <a:rPr lang="de-DE" sz="2400" dirty="0" err="1" smtClean="0"/>
              <a:t>lista</a:t>
            </a:r>
            <a:r>
              <a:rPr lang="de-DE" sz="2400" dirty="0" smtClean="0"/>
              <a:t>: </a:t>
            </a:r>
          </a:p>
          <a:p>
            <a:r>
              <a:rPr lang="de-DE" sz="2400" dirty="0"/>
              <a:t>i</a:t>
            </a:r>
            <a:r>
              <a:rPr lang="de-DE" sz="2400" dirty="0" smtClean="0"/>
              <a:t> </a:t>
            </a:r>
            <a:r>
              <a:rPr lang="de-DE" sz="2400" dirty="0" err="1" smtClean="0"/>
              <a:t>voti</a:t>
            </a:r>
            <a:r>
              <a:rPr lang="de-DE" sz="2400" dirty="0" smtClean="0"/>
              <a:t> non </a:t>
            </a:r>
            <a:r>
              <a:rPr lang="de-DE" sz="2400" dirty="0" err="1" smtClean="0"/>
              <a:t>espressi</a:t>
            </a:r>
            <a:r>
              <a:rPr lang="de-DE" sz="2400" dirty="0" smtClean="0"/>
              <a:t> </a:t>
            </a:r>
            <a:r>
              <a:rPr lang="de-DE" sz="2400" dirty="0" err="1" smtClean="0"/>
              <a:t>vengono</a:t>
            </a:r>
            <a:r>
              <a:rPr lang="de-DE" sz="2400" dirty="0" smtClean="0"/>
              <a:t> </a:t>
            </a:r>
            <a:r>
              <a:rPr lang="de-DE" sz="2400" dirty="0" err="1" smtClean="0"/>
              <a:t>distribuiti</a:t>
            </a:r>
            <a:r>
              <a:rPr lang="de-DE" sz="2400" dirty="0" smtClean="0"/>
              <a:t> </a:t>
            </a:r>
            <a:r>
              <a:rPr lang="de-DE" sz="2400" dirty="0" err="1" smtClean="0"/>
              <a:t>fra</a:t>
            </a:r>
            <a:r>
              <a:rPr lang="de-DE" sz="2400" dirty="0" smtClean="0"/>
              <a:t> tutti i </a:t>
            </a:r>
            <a:r>
              <a:rPr lang="de-DE" sz="2400" dirty="0" err="1" smtClean="0"/>
              <a:t>candidati</a:t>
            </a:r>
            <a:r>
              <a:rPr lang="de-DE" sz="2400" dirty="0" smtClean="0"/>
              <a:t>, </a:t>
            </a:r>
            <a:r>
              <a:rPr lang="de-DE" sz="2400" dirty="0" err="1" smtClean="0"/>
              <a:t>ma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questo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candidato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prende</a:t>
            </a:r>
            <a:r>
              <a:rPr lang="de-DE" sz="2400" dirty="0" smtClean="0">
                <a:solidFill>
                  <a:srgbClr val="FF0000"/>
                </a:solidFill>
              </a:rPr>
              <a:t> 3 </a:t>
            </a:r>
            <a:r>
              <a:rPr lang="de-DE" sz="2400" dirty="0" err="1" smtClean="0">
                <a:solidFill>
                  <a:srgbClr val="FF0000"/>
                </a:solidFill>
              </a:rPr>
              <a:t>preferenze</a:t>
            </a:r>
            <a:r>
              <a:rPr lang="de-DE" sz="2400" dirty="0" smtClean="0"/>
              <a:t>, 1 per </a:t>
            </a:r>
            <a:r>
              <a:rPr lang="de-DE" sz="2400" dirty="0" err="1" smtClean="0"/>
              <a:t>ogni</a:t>
            </a:r>
            <a:r>
              <a:rPr lang="de-DE" sz="2400" dirty="0" smtClean="0"/>
              <a:t> </a:t>
            </a:r>
            <a:r>
              <a:rPr lang="de-DE" sz="2400" dirty="0" err="1" smtClean="0"/>
              <a:t>cella</a:t>
            </a:r>
            <a:r>
              <a:rPr lang="de-DE" sz="2400" dirty="0" smtClean="0"/>
              <a:t> </a:t>
            </a:r>
            <a:r>
              <a:rPr lang="de-DE" sz="2400" dirty="0" err="1" smtClean="0"/>
              <a:t>accanto</a:t>
            </a:r>
            <a:r>
              <a:rPr lang="de-DE" sz="2400" dirty="0" smtClean="0"/>
              <a:t> al </a:t>
            </a:r>
            <a:r>
              <a:rPr lang="de-DE" sz="2400" dirty="0" err="1" smtClean="0"/>
              <a:t>suo</a:t>
            </a:r>
            <a:r>
              <a:rPr lang="de-DE" sz="2400" dirty="0" smtClean="0"/>
              <a:t> </a:t>
            </a:r>
            <a:r>
              <a:rPr lang="de-DE" sz="2400" dirty="0" err="1" smtClean="0"/>
              <a:t>nome</a:t>
            </a:r>
            <a:r>
              <a:rPr lang="de-DE" sz="2400" dirty="0" smtClean="0"/>
              <a:t>!</a:t>
            </a:r>
          </a:p>
          <a:p>
            <a:endParaRPr lang="de-DE" dirty="0" smtClean="0"/>
          </a:p>
          <a:p>
            <a:r>
              <a:rPr lang="de-DE" dirty="0" smtClean="0"/>
              <a:t>(Il </a:t>
            </a:r>
            <a:r>
              <a:rPr lang="de-DE" dirty="0" err="1" smtClean="0"/>
              <a:t>candidato</a:t>
            </a:r>
            <a:r>
              <a:rPr lang="de-DE" dirty="0" smtClean="0"/>
              <a:t> 2 </a:t>
            </a:r>
            <a:r>
              <a:rPr lang="de-DE" dirty="0" err="1" smtClean="0"/>
              <a:t>prende</a:t>
            </a:r>
            <a:r>
              <a:rPr lang="de-DE" dirty="0" smtClean="0"/>
              <a:t> 2 </a:t>
            </a:r>
            <a:r>
              <a:rPr lang="de-DE" dirty="0" err="1" smtClean="0"/>
              <a:t>preferenze</a:t>
            </a:r>
            <a:r>
              <a:rPr lang="de-DE" dirty="0" smtClean="0"/>
              <a:t>, i </a:t>
            </a:r>
            <a:r>
              <a:rPr lang="de-DE" dirty="0" err="1" smtClean="0"/>
              <a:t>candidati</a:t>
            </a:r>
            <a:r>
              <a:rPr lang="de-DE" dirty="0" smtClean="0"/>
              <a:t> 3, 4 </a:t>
            </a:r>
            <a:r>
              <a:rPr lang="de-DE" dirty="0" err="1" smtClean="0"/>
              <a:t>e</a:t>
            </a:r>
            <a:r>
              <a:rPr lang="de-DE" dirty="0" smtClean="0"/>
              <a:t> 5 </a:t>
            </a:r>
            <a:r>
              <a:rPr lang="de-DE" dirty="0" err="1" smtClean="0"/>
              <a:t>prendono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sola</a:t>
            </a:r>
            <a:r>
              <a:rPr lang="de-DE" dirty="0" smtClean="0"/>
              <a:t> </a:t>
            </a:r>
            <a:r>
              <a:rPr lang="de-DE" dirty="0" err="1" smtClean="0"/>
              <a:t>preferenza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042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Macintosh PowerPoint</Application>
  <PresentationFormat>Bildschirmpräsentation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Elezioni amministrative in Baviera breve guida al voto</vt:lpstr>
      <vt:lpstr>Sindaco</vt:lpstr>
      <vt:lpstr>Consiglio Comunale</vt:lpstr>
      <vt:lpstr>Consiglio Circoscrizionale (BA)</vt:lpstr>
      <vt:lpstr>Elezioni Consiglio Comunale e Circoscrizionale Regole base (con limiti!)</vt:lpstr>
      <vt:lpstr>Votare il partito (uno solo!)</vt:lpstr>
      <vt:lpstr>Ricordare!!!</vt:lpstr>
      <vt:lpstr>Votare un partito  e scegliere fra i suoi candidati</vt:lpstr>
      <vt:lpstr>Votare un partito  e scegliere fra i suoi candidati</vt:lpstr>
      <vt:lpstr>Votare un partito  e candidati di altri partiti</vt:lpstr>
      <vt:lpstr>Importante!!!</vt:lpstr>
      <vt:lpstr>Non votare per un partito,  ma solo per candidati (di vari partiti)</vt:lpstr>
      <vt:lpstr>Ricordare!!!</vt:lpstr>
      <vt:lpstr>Probestimmzettel online</vt:lpstr>
      <vt:lpstr>Ringraziamento</vt:lpstr>
    </vt:vector>
  </TitlesOfParts>
  <Company>European Organisation for Astronomical Research in the Southern Hemisphere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Claudio Cumani</dc:creator>
  <cp:lastModifiedBy>Claudio Cumani</cp:lastModifiedBy>
  <cp:revision>23</cp:revision>
  <dcterms:created xsi:type="dcterms:W3CDTF">2014-02-28T07:10:35Z</dcterms:created>
  <dcterms:modified xsi:type="dcterms:W3CDTF">2014-03-02T08:42:50Z</dcterms:modified>
</cp:coreProperties>
</file>